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55" name="ACTIVITY 3: Saltmarsh Nurseries"/>
          <p:cNvSpPr txBox="1">
            <a:spLocks noGrp="1"/>
          </p:cNvSpPr>
          <p:nvPr>
            <p:ph type="body" sz="quarter" idx="1"/>
          </p:nvPr>
        </p:nvSpPr>
        <p:spPr>
          <a:xfrm>
            <a:off x="5552578" y="5065362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3: Saltmarsh Nurseries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159" name="Tir a Mor - Education Pack / Pecan Addysg Logo" descr="Tir a Mor - Education Pack / Pecan Addysg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7303" y="440306"/>
            <a:ext cx="2562226" cy="2466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altmarsh Nurseries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Saltmarsh Nurseries</a:t>
            </a:r>
          </a:p>
        </p:txBody>
      </p:sp>
      <p:sp>
        <p:nvSpPr>
          <p:cNvPr id="162" name="ACTIVITY 3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3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5860851" y="2603353"/>
            <a:ext cx="8596315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5" name="Callout"/>
          <p:cNvSpPr/>
          <p:nvPr/>
        </p:nvSpPr>
        <p:spPr>
          <a:xfrm rot="16200000">
            <a:off x="14955837" y="3921971"/>
            <a:ext cx="8596315" cy="7153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877677" y="3552502"/>
            <a:ext cx="6872786" cy="820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SKILLS YOU WILL DEVELOP:</a:t>
            </a: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Observing how fish grow and change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Putting things in the right order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Sharing and explaining your ideas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552578" y="3566326"/>
            <a:ext cx="9405146" cy="917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FOLLOWING THIS ACTIVITY, YOU SHOULD UNDERSTAND:</a:t>
            </a: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>
              <a:solidFill>
                <a:srgbClr val="000000"/>
              </a:solidFill>
            </a:endParaRPr>
          </a:p>
          <a:p>
            <a:pPr marL="814915" indent="-81491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Why saltmarshes are great nursery habitats for young fish</a:t>
            </a:r>
            <a:br/>
            <a:endParaRPr/>
          </a:p>
          <a:p>
            <a:pPr marL="814915" indent="-81491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How fish grow and change through different stages of their life cycle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A beautiful photograph of a saltmarsh asking if this would make a good nursery of young fish" descr="A beautiful photograph of a saltmarsh asking if this would make a good nursery of young fis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727" y="-1625600"/>
            <a:ext cx="24721454" cy="26022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Tir a Mor Logo" descr="Tir a Mo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73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3: Saltmarsh Nurseries</a:t>
            </a:r>
          </a:p>
        </p:txBody>
      </p:sp>
      <p:sp>
        <p:nvSpPr>
          <p:cNvPr id="174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175" name="Rounded Rectangle"/>
          <p:cNvSpPr/>
          <p:nvPr/>
        </p:nvSpPr>
        <p:spPr>
          <a:xfrm>
            <a:off x="2675465" y="7518400"/>
            <a:ext cx="9763326" cy="4343170"/>
          </a:xfrm>
          <a:prstGeom prst="roundRect">
            <a:avLst>
              <a:gd name="adj" fmla="val 1561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76" name="Would a saltmarsh make a good nursery for young fish?"/>
          <p:cNvSpPr txBox="1">
            <a:spLocks noGrp="1"/>
          </p:cNvSpPr>
          <p:nvPr>
            <p:ph type="title"/>
          </p:nvPr>
        </p:nvSpPr>
        <p:spPr>
          <a:xfrm>
            <a:off x="3117154" y="7789805"/>
            <a:ext cx="8696460" cy="1960810"/>
          </a:xfrm>
          <a:prstGeom prst="rect">
            <a:avLst/>
          </a:prstGeom>
        </p:spPr>
        <p:txBody>
          <a:bodyPr/>
          <a:lstStyle>
            <a:lvl1pPr defTabSz="470534">
              <a:lnSpc>
                <a:spcPct val="100000"/>
              </a:lnSpc>
              <a:defRPr sz="49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Would a saltmarsh make a good nursery for young fish?  </a:t>
            </a:r>
          </a:p>
        </p:txBody>
      </p:sp>
      <p:sp>
        <p:nvSpPr>
          <p:cNvPr id="177" name="Why do you think this?…"/>
          <p:cNvSpPr txBox="1"/>
          <p:nvPr/>
        </p:nvSpPr>
        <p:spPr>
          <a:xfrm>
            <a:off x="3088948" y="9705113"/>
            <a:ext cx="6944546" cy="196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914400">
              <a:lnSpc>
                <a:spcPts val="5800"/>
              </a:lnSpc>
              <a:tabLst>
                <a:tab pos="304800" algn="l"/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Why do you think this?</a:t>
            </a:r>
            <a:endParaRPr spc="-85">
              <a:latin typeface="Avenir Book"/>
              <a:ea typeface="Avenir Book"/>
              <a:cs typeface="Avenir Book"/>
              <a:sym typeface="Avenir Book"/>
            </a:endParaRPr>
          </a:p>
          <a:p>
            <a:pPr algn="l" defTabSz="914400">
              <a:lnSpc>
                <a:spcPts val="5800"/>
              </a:lnSpc>
              <a:tabLst>
                <a:tab pos="304800" algn="l"/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Make a note of key features</a:t>
            </a:r>
          </a:p>
        </p:txBody>
      </p:sp>
      <p:sp>
        <p:nvSpPr>
          <p:cNvPr id="17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179" name="Illustration of a brown haired girl" descr="Illustration of a brown haired gir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6700" y="9649528"/>
            <a:ext cx="1697922" cy="3472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hotograph of a low tide saltmarsh " descr="Photograph of a low tide saltmarsh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5922" y="-92071"/>
            <a:ext cx="11739793" cy="1390014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hat can you see?"/>
          <p:cNvSpPr txBox="1"/>
          <p:nvPr/>
        </p:nvSpPr>
        <p:spPr>
          <a:xfrm>
            <a:off x="4924328" y="8436218"/>
            <a:ext cx="4408027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What can you see?</a:t>
            </a:r>
          </a:p>
        </p:txBody>
      </p:sp>
      <p:pic>
        <p:nvPicPr>
          <p:cNvPr id="183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Tir a Mor Logo " descr="Tir a Mor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86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3: Saltmarsh Nurseries  </a:t>
            </a:r>
          </a:p>
        </p:txBody>
      </p:sp>
      <p:sp>
        <p:nvSpPr>
          <p:cNvPr id="187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188" name="Imagine you are a young fish living in a salt marsh"/>
          <p:cNvSpPr txBox="1"/>
          <p:nvPr/>
        </p:nvSpPr>
        <p:spPr>
          <a:xfrm>
            <a:off x="3338641" y="4578829"/>
            <a:ext cx="8422616" cy="1784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1511770">
              <a:lnSpc>
                <a:spcPct val="80000"/>
              </a:lnSpc>
              <a:defRPr sz="5200" spc="-200">
                <a:solidFill>
                  <a:srgbClr val="2B9DA3"/>
                </a:solidFill>
              </a:defRPr>
            </a:pPr>
            <a:r>
              <a:t>Imagine you are a young fish living in a saltmarsh</a:t>
            </a:r>
          </a:p>
        </p:txBody>
      </p:sp>
      <p:sp>
        <p:nvSpPr>
          <p:cNvPr id="189" name="Imagine"/>
          <p:cNvSpPr txBox="1">
            <a:spLocks noGrp="1"/>
          </p:cNvSpPr>
          <p:nvPr>
            <p:ph type="title"/>
          </p:nvPr>
        </p:nvSpPr>
        <p:spPr>
          <a:xfrm>
            <a:off x="3355478" y="3060700"/>
            <a:ext cx="4408027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Imagine</a:t>
            </a:r>
          </a:p>
        </p:txBody>
      </p:sp>
      <p:sp>
        <p:nvSpPr>
          <p:cNvPr id="190" name="What would you eat?"/>
          <p:cNvSpPr txBox="1"/>
          <p:nvPr/>
        </p:nvSpPr>
        <p:spPr>
          <a:xfrm>
            <a:off x="4924328" y="9058133"/>
            <a:ext cx="4721359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What would you eat?</a:t>
            </a:r>
          </a:p>
        </p:txBody>
      </p:sp>
      <p:sp>
        <p:nvSpPr>
          <p:cNvPr id="191" name="Where would you hide?"/>
          <p:cNvSpPr txBox="1"/>
          <p:nvPr/>
        </p:nvSpPr>
        <p:spPr>
          <a:xfrm>
            <a:off x="4924328" y="9713535"/>
            <a:ext cx="524543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Where would you hide?</a:t>
            </a:r>
          </a:p>
        </p:txBody>
      </p:sp>
      <p:sp>
        <p:nvSpPr>
          <p:cNvPr id="192" name="Write down or draw your ideas"/>
          <p:cNvSpPr txBox="1"/>
          <p:nvPr/>
        </p:nvSpPr>
        <p:spPr>
          <a:xfrm>
            <a:off x="5047095" y="11280633"/>
            <a:ext cx="7219285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Write down or draw your ideas</a:t>
            </a:r>
          </a:p>
        </p:txBody>
      </p:sp>
      <p:sp>
        <p:nvSpPr>
          <p:cNvPr id="193" name="Who might be nearby - a friend or a threat?"/>
          <p:cNvSpPr txBox="1"/>
          <p:nvPr/>
        </p:nvSpPr>
        <p:spPr>
          <a:xfrm>
            <a:off x="4937030" y="10335835"/>
            <a:ext cx="768449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Who might be nearby - a friend or a threat?</a:t>
            </a:r>
          </a:p>
        </p:txBody>
      </p:sp>
      <p:pic>
        <p:nvPicPr>
          <p:cNvPr id="194" name="Illustration of a fish" descr="Illustration of a fis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 flipH="1">
            <a:off x="4303515" y="5045914"/>
            <a:ext cx="1965039" cy="4407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Discuss in Pairs" descr="Discuss in Pair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1971" y="9137432"/>
            <a:ext cx="2428876" cy="2447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allout"/>
          <p:cNvSpPr/>
          <p:nvPr/>
        </p:nvSpPr>
        <p:spPr>
          <a:xfrm rot="16200000">
            <a:off x="9010160" y="3588556"/>
            <a:ext cx="4160890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97" y="0"/>
                  <a:pt x="1111" y="0"/>
                </a:cubicBezTo>
                <a:lnTo>
                  <a:pt x="20489" y="0"/>
                </a:lnTo>
                <a:cubicBezTo>
                  <a:pt x="21103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03" y="21600"/>
                  <a:pt x="20489" y="21600"/>
                </a:cubicBezTo>
                <a:lnTo>
                  <a:pt x="1111" y="21600"/>
                </a:lnTo>
                <a:cubicBezTo>
                  <a:pt x="497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98" name="Fish life Cycle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7622244" cy="1784450"/>
          </a:xfrm>
          <a:prstGeom prst="rect">
            <a:avLst/>
          </a:prstGeom>
        </p:spPr>
        <p:txBody>
          <a:bodyPr/>
          <a:lstStyle/>
          <a:p>
            <a: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Fish Life Cycle</a:t>
            </a:r>
          </a:p>
        </p:txBody>
      </p:sp>
      <p:pic>
        <p:nvPicPr>
          <p:cNvPr id="199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02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3: Saltmarsh Nurseries  </a:t>
            </a:r>
          </a:p>
        </p:txBody>
      </p:sp>
      <p:sp>
        <p:nvSpPr>
          <p:cNvPr id="203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204" name="Callout"/>
          <p:cNvSpPr/>
          <p:nvPr/>
        </p:nvSpPr>
        <p:spPr>
          <a:xfrm rot="16200000">
            <a:off x="3828560" y="3588556"/>
            <a:ext cx="4160892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97" y="0"/>
                  <a:pt x="1111" y="0"/>
                </a:cubicBezTo>
                <a:lnTo>
                  <a:pt x="20489" y="0"/>
                </a:lnTo>
                <a:cubicBezTo>
                  <a:pt x="21103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03" y="21600"/>
                  <a:pt x="20489" y="21600"/>
                </a:cubicBezTo>
                <a:lnTo>
                  <a:pt x="1111" y="21600"/>
                </a:lnTo>
                <a:cubicBezTo>
                  <a:pt x="497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05" name="STEP 1"/>
          <p:cNvSpPr txBox="1"/>
          <p:nvPr/>
        </p:nvSpPr>
        <p:spPr>
          <a:xfrm>
            <a:off x="3532882" y="4244302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1</a:t>
            </a:r>
          </a:p>
        </p:txBody>
      </p:sp>
      <p:sp>
        <p:nvSpPr>
          <p:cNvPr id="206" name="Cut out the fish, life cycle stages and descriptions on the worksheet."/>
          <p:cNvSpPr txBox="1"/>
          <p:nvPr/>
        </p:nvSpPr>
        <p:spPr>
          <a:xfrm>
            <a:off x="3533278" y="5046107"/>
            <a:ext cx="4620553" cy="2347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Cut out the fish, life cycle stages and descriptions on the worksheet.</a:t>
            </a:r>
          </a:p>
        </p:txBody>
      </p:sp>
      <p:sp>
        <p:nvSpPr>
          <p:cNvPr id="207" name="STEP 2"/>
          <p:cNvSpPr txBox="1"/>
          <p:nvPr/>
        </p:nvSpPr>
        <p:spPr>
          <a:xfrm>
            <a:off x="8752582" y="4244302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2</a:t>
            </a:r>
          </a:p>
        </p:txBody>
      </p:sp>
      <p:sp>
        <p:nvSpPr>
          <p:cNvPr id="208" name="Put the stages in the correct order, discussing changes in size, location, diet, or threats over time."/>
          <p:cNvSpPr txBox="1"/>
          <p:nvPr/>
        </p:nvSpPr>
        <p:spPr>
          <a:xfrm>
            <a:off x="8752978" y="5046107"/>
            <a:ext cx="4377202" cy="3219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Put the stages in the correct order, discussing changes in size, location, diet, or threats over time.</a:t>
            </a:r>
          </a:p>
        </p:txBody>
      </p:sp>
      <p:sp>
        <p:nvSpPr>
          <p:cNvPr id="209" name="Callout"/>
          <p:cNvSpPr/>
          <p:nvPr/>
        </p:nvSpPr>
        <p:spPr>
          <a:xfrm rot="16200000">
            <a:off x="9512799" y="7416616"/>
            <a:ext cx="3155611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656" y="0"/>
                  <a:pt x="1465" y="0"/>
                </a:cubicBezTo>
                <a:lnTo>
                  <a:pt x="20135" y="0"/>
                </a:lnTo>
                <a:cubicBezTo>
                  <a:pt x="20944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0944" y="21600"/>
                  <a:pt x="20135" y="21600"/>
                </a:cubicBezTo>
                <a:lnTo>
                  <a:pt x="1465" y="21600"/>
                </a:lnTo>
                <a:cubicBezTo>
                  <a:pt x="656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10" name="Callout"/>
          <p:cNvSpPr/>
          <p:nvPr/>
        </p:nvSpPr>
        <p:spPr>
          <a:xfrm rot="16200000">
            <a:off x="4331199" y="7416616"/>
            <a:ext cx="3155611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656" y="0"/>
                  <a:pt x="1465" y="0"/>
                </a:cubicBezTo>
                <a:lnTo>
                  <a:pt x="20135" y="0"/>
                </a:lnTo>
                <a:cubicBezTo>
                  <a:pt x="20944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0944" y="21600"/>
                  <a:pt x="20135" y="21600"/>
                </a:cubicBezTo>
                <a:lnTo>
                  <a:pt x="1465" y="21600"/>
                </a:lnTo>
                <a:cubicBezTo>
                  <a:pt x="656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11" name="STEP 3"/>
          <p:cNvSpPr txBox="1"/>
          <p:nvPr/>
        </p:nvSpPr>
        <p:spPr>
          <a:xfrm>
            <a:off x="3532882" y="85750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3</a:t>
            </a:r>
          </a:p>
        </p:txBody>
      </p:sp>
      <p:sp>
        <p:nvSpPr>
          <p:cNvPr id="212" name="Glue the life cycle descriptions onto the fish template."/>
          <p:cNvSpPr txBox="1"/>
          <p:nvPr/>
        </p:nvSpPr>
        <p:spPr>
          <a:xfrm>
            <a:off x="3533278" y="9376806"/>
            <a:ext cx="4620553" cy="1784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Glue the life cycle descriptions onto the fish template.</a:t>
            </a:r>
          </a:p>
        </p:txBody>
      </p:sp>
      <p:sp>
        <p:nvSpPr>
          <p:cNvPr id="213" name="STEP 4"/>
          <p:cNvSpPr txBox="1"/>
          <p:nvPr/>
        </p:nvSpPr>
        <p:spPr>
          <a:xfrm>
            <a:off x="8752582" y="85750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4</a:t>
            </a:r>
          </a:p>
        </p:txBody>
      </p:sp>
      <p:sp>
        <p:nvSpPr>
          <p:cNvPr id="214" name="Fold along the lines to create your fish life cycle foldout."/>
          <p:cNvSpPr txBox="1"/>
          <p:nvPr/>
        </p:nvSpPr>
        <p:spPr>
          <a:xfrm>
            <a:off x="8752978" y="9376806"/>
            <a:ext cx="4377202" cy="2032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Fold along the lines to create your fish life cycle foldout. </a:t>
            </a:r>
          </a:p>
        </p:txBody>
      </p:sp>
      <p:pic>
        <p:nvPicPr>
          <p:cNvPr id="215" name="Illustration of fish game" descr="Illustration of fish gam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1979" y="579056"/>
            <a:ext cx="10212582" cy="12490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20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3: Saltmarsh Nurseries  </a:t>
            </a:r>
          </a:p>
        </p:txBody>
      </p:sp>
      <p:sp>
        <p:nvSpPr>
          <p:cNvPr id="221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222" name="Rounded Rectangle"/>
          <p:cNvSpPr/>
          <p:nvPr/>
        </p:nvSpPr>
        <p:spPr>
          <a:xfrm>
            <a:off x="3098800" y="3148814"/>
            <a:ext cx="14236403" cy="8724404"/>
          </a:xfrm>
          <a:prstGeom prst="roundRect">
            <a:avLst>
              <a:gd name="adj" fmla="val 15000"/>
            </a:avLst>
          </a:prstGeom>
          <a:solidFill>
            <a:srgbClr val="E8CB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3" name="Additional Task"/>
          <p:cNvSpPr txBox="1"/>
          <p:nvPr/>
        </p:nvSpPr>
        <p:spPr>
          <a:xfrm>
            <a:off x="3696244" y="3493451"/>
            <a:ext cx="4142881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000000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Additional Task</a:t>
            </a:r>
          </a:p>
        </p:txBody>
      </p:sp>
      <p:sp>
        <p:nvSpPr>
          <p:cNvPr id="224" name="Design your own"/>
          <p:cNvSpPr txBox="1">
            <a:spLocks noGrp="1"/>
          </p:cNvSpPr>
          <p:nvPr>
            <p:ph type="title"/>
          </p:nvPr>
        </p:nvSpPr>
        <p:spPr>
          <a:xfrm>
            <a:off x="3598564" y="4349203"/>
            <a:ext cx="13108089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000000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Design your own</a:t>
            </a:r>
          </a:p>
        </p:txBody>
      </p:sp>
      <p:sp>
        <p:nvSpPr>
          <p:cNvPr id="225" name="Design a perfect salt marsh nursery for young fish"/>
          <p:cNvSpPr txBox="1"/>
          <p:nvPr/>
        </p:nvSpPr>
        <p:spPr>
          <a:xfrm>
            <a:off x="3598564" y="5903318"/>
            <a:ext cx="1280765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Design a perfect saltmarsh nursery for young fish</a:t>
            </a:r>
          </a:p>
        </p:txBody>
      </p:sp>
      <p:sp>
        <p:nvSpPr>
          <p:cNvPr id="226" name="Draw and label your fish’s habitat or make a simple 3D model.…"/>
          <p:cNvSpPr txBox="1"/>
          <p:nvPr/>
        </p:nvSpPr>
        <p:spPr>
          <a:xfrm>
            <a:off x="3598564" y="7000180"/>
            <a:ext cx="13108089" cy="4035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Draw and label your fish’s habitat or make a simple 3D model.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Try to show things like where the fish finds food, places it can hide, shallow water, and how the habitat keeps it safe.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Share your design with the class and explain how each part helps the fish survive. </a:t>
            </a:r>
          </a:p>
        </p:txBody>
      </p:sp>
      <p:pic>
        <p:nvPicPr>
          <p:cNvPr id="227" name="Illustration of a brown haired girl" descr="Illustration of a brown haired gir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2829" y="6135140"/>
            <a:ext cx="2819402" cy="5765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PNRVYVU2CSKX-2112989736-15657</_dlc_DocId>
    <_dlc_DocIdUrl xmlns="bbd620fc-e0a4-45c7-a357-20ec84c645d1">
      <Url>https://cyngorgwynedd.sharepoint.com/sites/ACAPenLlynSarnau/_layouts/15/DocIdRedir.aspx?ID=PNRVYVU2CSKX-2112989736-15657</Url>
      <Description>PNRVYVU2CSKX-2112989736-15657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9BC45C2-23EB-4F26-A503-3314D14B9179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</ds:schemaRefs>
</ds:datastoreItem>
</file>

<file path=customXml/itemProps2.xml><?xml version="1.0" encoding="utf-8"?>
<ds:datastoreItem xmlns:ds="http://schemas.openxmlformats.org/officeDocument/2006/customXml" ds:itemID="{712FBBD0-C3CA-49E0-881D-90F5A9DF52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D4CBAA-AD5D-42AD-8750-858B38275F5A}"/>
</file>

<file path=customXml/itemProps4.xml><?xml version="1.0" encoding="utf-8"?>
<ds:datastoreItem xmlns:ds="http://schemas.openxmlformats.org/officeDocument/2006/customXml" ds:itemID="{11452832-A246-440E-B521-D4F38B21225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Custom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Abadi</vt:lpstr>
      <vt:lpstr>Avenir Black</vt:lpstr>
      <vt:lpstr>Avenir Book</vt:lpstr>
      <vt:lpstr>Avenir Heavy</vt:lpstr>
      <vt:lpstr>21_BasicWhite</vt:lpstr>
      <vt:lpstr>PowerPoint Presentation</vt:lpstr>
      <vt:lpstr>Saltmarshes</vt:lpstr>
      <vt:lpstr>Saltmarsh Nurseries</vt:lpstr>
      <vt:lpstr>Would a saltmarsh make a good nursery for young fish?  </vt:lpstr>
      <vt:lpstr>Imagine</vt:lpstr>
      <vt:lpstr>Fish Life Cycle</vt:lpstr>
      <vt:lpstr>Design your own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1</cp:revision>
  <dcterms:modified xsi:type="dcterms:W3CDTF">2025-12-19T08:54:21Z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_dlc_DocIdItemGuid">
    <vt:lpwstr>24f421a5-6bf9-4bbb-bdd9-6fa5f27e8478</vt:lpwstr>
  </property>
  <property fmtid="{D5CDD505-2E9C-101B-9397-08002B2CF9AE}" pid="4" name="MediaServiceImageTags">
    <vt:lpwstr/>
  </property>
</Properties>
</file>